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6" r:id="rId6"/>
    <p:sldId id="267" r:id="rId7"/>
    <p:sldId id="268" r:id="rId8"/>
    <p:sldId id="269" r:id="rId9"/>
    <p:sldId id="270" r:id="rId10"/>
    <p:sldId id="260" r:id="rId11"/>
    <p:sldId id="261" r:id="rId12"/>
    <p:sldId id="262" r:id="rId13"/>
    <p:sldId id="263" r:id="rId14"/>
    <p:sldId id="264" r:id="rId15"/>
    <p:sldId id="265" r:id="rId16"/>
  </p:sldIdLst>
  <p:sldSz cx="14630400" cy="8229600"/>
  <p:notesSz cx="8229600" cy="14630400"/>
  <p:embeddedFontLst>
    <p:embeddedFont>
      <p:font typeface="Inter" panose="02000503000000020004" pitchFamily="2" charset="0"/>
      <p:regular r:id="rId18"/>
      <p:bold r:id="rId19"/>
      <p:italic r:id="rId20"/>
      <p:boldItalic r:id="rId21"/>
    </p:embeddedFont>
    <p:embeddedFont>
      <p:font typeface="Inter Bold" panose="02000503000000020004" pitchFamily="2" charset="0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Open Sans" panose="020B0600000101010101" charset="0"/>
      <p:regular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5904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464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557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30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261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42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hyperlink" Target="http://www.aladin.co.kr/ttb/api/ItemList.aspx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iatBooks/books" TargetMode="External"/><Relationship Id="rId3" Type="http://schemas.openxmlformats.org/officeDocument/2006/relationships/image" Target="../media/image32.png"/><Relationship Id="rId7" Type="http://schemas.openxmlformats.org/officeDocument/2006/relationships/hyperlink" Target="mailto:cmb02236@gmail.com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hyperlink" Target="mailto:eycho93.eyc@gmail.com" TargetMode="External"/><Relationship Id="rId5" Type="http://schemas.openxmlformats.org/officeDocument/2006/relationships/hyperlink" Target="mailto:jshsy0130@gmail.com" TargetMode="External"/><Relationship Id="rId4" Type="http://schemas.openxmlformats.org/officeDocument/2006/relationships/hyperlink" Target="mailto:rnjsxo1017@gmail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73904" y="2235160"/>
            <a:ext cx="67698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altLang="ko-KR" sz="4800" dirty="0"/>
              <a:t>JDBC </a:t>
            </a:r>
            <a:r>
              <a:rPr lang="ko-KR" altLang="en-US" sz="4800" dirty="0"/>
              <a:t>기반 중고 서점 시스템 구축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8410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현실에 없는 </a:t>
            </a:r>
            <a:r>
              <a:rPr lang="ko-KR" altLang="en-US" sz="1750" dirty="0" err="1" smtClean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요술양탄자</a:t>
            </a:r>
            <a:r>
              <a:rPr lang="ko-KR" altLang="en-US" sz="1750" dirty="0" smtClean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 smtClean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팀의</a:t>
            </a:r>
            <a:r>
              <a:rPr lang="en-US" sz="1750" dirty="0" smtClean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JDBC </a:t>
            </a:r>
            <a:r>
              <a:rPr lang="en-US" sz="1750" dirty="0" err="1" smtClean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프로젝트</a:t>
            </a:r>
            <a:r>
              <a:rPr lang="en-US" sz="1750" dirty="0" smtClean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 smtClean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발표입니다</a:t>
            </a:r>
            <a:r>
              <a:rPr lang="en-US" sz="1750" dirty="0" smtClean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</a:t>
            </a:r>
            <a:r>
              <a:rPr lang="en-US" sz="1750" dirty="0" err="1" smtClean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데이터베이스</a:t>
            </a:r>
            <a:r>
              <a:rPr lang="en-US" sz="1750" dirty="0" smtClean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 smtClean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설계부터</a:t>
            </a:r>
            <a:r>
              <a:rPr lang="en-US" sz="1750" dirty="0" smtClean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JDBC </a:t>
            </a:r>
            <a:r>
              <a:rPr lang="en-US" sz="1750" dirty="0" err="1" smtClean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연동까지</a:t>
            </a:r>
            <a:r>
              <a:rPr lang="en-US" sz="1750" dirty="0" smtClean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sz="1750" dirty="0" err="1" smtClean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핵심</a:t>
            </a:r>
            <a:r>
              <a:rPr lang="en-US" sz="1750" dirty="0" smtClean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 smtClean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내용을</a:t>
            </a:r>
            <a:r>
              <a:rPr lang="en-US" sz="1750" dirty="0" smtClean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 smtClean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소개합니다</a:t>
            </a:r>
            <a:r>
              <a:rPr lang="en-US" sz="1750" dirty="0" smtClean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94823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342721" y="4491871"/>
            <a:ext cx="35015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7" name="Text 4"/>
          <p:cNvSpPr/>
          <p:nvPr/>
        </p:nvSpPr>
        <p:spPr>
          <a:xfrm>
            <a:off x="10342721" y="542746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607" y="2192179"/>
            <a:ext cx="4919186" cy="384524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9126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테이블 관계도 (ERD)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1048941" y="1961555"/>
            <a:ext cx="30480" cy="4374475"/>
          </a:xfrm>
          <a:prstGeom prst="roundRect">
            <a:avLst>
              <a:gd name="adj" fmla="val 312558"/>
            </a:avLst>
          </a:prstGeom>
          <a:solidFill>
            <a:srgbClr val="BCDBD4"/>
          </a:solidFill>
          <a:ln/>
        </p:spPr>
      </p:sp>
      <p:sp>
        <p:nvSpPr>
          <p:cNvPr id="6" name="Shape 2"/>
          <p:cNvSpPr/>
          <p:nvPr/>
        </p:nvSpPr>
        <p:spPr>
          <a:xfrm>
            <a:off x="1273612" y="245661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CDBD4"/>
          </a:solidFill>
          <a:ln/>
        </p:spPr>
      </p:sp>
      <p:sp>
        <p:nvSpPr>
          <p:cNvPr id="7" name="Shape 3"/>
          <p:cNvSpPr/>
          <p:nvPr/>
        </p:nvSpPr>
        <p:spPr>
          <a:xfrm>
            <a:off x="793790" y="221670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878860" y="225921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2183011" y="21883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Review_key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2183011" y="2678787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기본키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1273612" y="399038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CDBD4"/>
          </a:solidFill>
          <a:ln/>
        </p:spPr>
      </p:sp>
      <p:sp>
        <p:nvSpPr>
          <p:cNvPr id="12" name="Shape 8"/>
          <p:cNvSpPr/>
          <p:nvPr/>
        </p:nvSpPr>
        <p:spPr>
          <a:xfrm>
            <a:off x="793790" y="37504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878860" y="37929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0"/>
          <p:cNvSpPr/>
          <p:nvPr/>
        </p:nvSpPr>
        <p:spPr>
          <a:xfrm>
            <a:off x="2183011" y="37221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Book, User ID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2183011" y="4212550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외래키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1273612" y="552414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CDBD4"/>
          </a:solidFill>
          <a:ln/>
        </p:spPr>
      </p:sp>
      <p:sp>
        <p:nvSpPr>
          <p:cNvPr id="17" name="Shape 13"/>
          <p:cNvSpPr/>
          <p:nvPr/>
        </p:nvSpPr>
        <p:spPr>
          <a:xfrm>
            <a:off x="793790" y="52842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878860" y="532673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3</a:t>
            </a:r>
            <a:endParaRPr lang="en-US" sz="2650" dirty="0"/>
          </a:p>
        </p:txBody>
      </p:sp>
      <p:sp>
        <p:nvSpPr>
          <p:cNvPr id="19" name="Text 15"/>
          <p:cNvSpPr/>
          <p:nvPr/>
        </p:nvSpPr>
        <p:spPr>
          <a:xfrm>
            <a:off x="2183011" y="5255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User ID</a:t>
            </a:r>
            <a:endParaRPr lang="en-US" sz="2200" dirty="0"/>
          </a:p>
        </p:txBody>
      </p:sp>
      <p:sp>
        <p:nvSpPr>
          <p:cNvPr id="20" name="Text 16"/>
          <p:cNvSpPr/>
          <p:nvPr/>
        </p:nvSpPr>
        <p:spPr>
          <a:xfrm>
            <a:off x="2183011" y="5746313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기본키</a:t>
            </a:r>
            <a:endParaRPr lang="en-US" sz="1750" dirty="0"/>
          </a:p>
        </p:txBody>
      </p:sp>
      <p:sp>
        <p:nvSpPr>
          <p:cNvPr id="21" name="Text 17"/>
          <p:cNvSpPr/>
          <p:nvPr/>
        </p:nvSpPr>
        <p:spPr>
          <a:xfrm>
            <a:off x="793790" y="659118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Review 테이블의 기본 키와 외래 키 관계를 나타냅니다. User와 Cart 테이블의 관계도 확인하세요.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3525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알라딘 API 활용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08419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877985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상품 리스트 API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3084195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912304" y="3877985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요청 URL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3084195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44538" y="3877985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XML 형식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6280190" y="448746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알라딘 API를 활용하여 상품 정보를 가져옵니다. </a:t>
            </a:r>
            <a:r>
              <a:rPr lang="en-US" sz="1750" u="sng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7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http://www.aladin.co.kr/ttb/api/ItemList.aspx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를 통해 상품 리스트를 조회합니다.</a:t>
            </a:r>
            <a:endParaRPr lang="en-US" sz="1750" dirty="0"/>
          </a:p>
        </p:txBody>
      </p:sp>
      <p:sp>
        <p:nvSpPr>
          <p:cNvPr id="11" name="Text 5"/>
          <p:cNvSpPr/>
          <p:nvPr/>
        </p:nvSpPr>
        <p:spPr>
          <a:xfrm>
            <a:off x="6280190" y="583132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API를 통해 얻은 데이터를 활용합니다.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JDBC 연동 과정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15854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DB 연결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15854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DriverManager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BCDBD4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0758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SQL 실행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20758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PreparedStatement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BCDBD4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11449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결과 처리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11449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ResultSet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JDBC를 사용하여 Oracle DB와 연동합니다. 데이터베이스 연결, SQL 실행, 결과 처리, 연결 해제 단계를 거칩니다.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3267" y="508635"/>
            <a:ext cx="3003471" cy="375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JDBC 예제 코드</a:t>
            </a:r>
            <a:endParaRPr lang="en-US" sz="2350" dirty="0"/>
          </a:p>
        </p:txBody>
      </p:sp>
      <p:sp>
        <p:nvSpPr>
          <p:cNvPr id="4" name="Shape 1"/>
          <p:cNvSpPr/>
          <p:nvPr/>
        </p:nvSpPr>
        <p:spPr>
          <a:xfrm>
            <a:off x="6133267" y="1064181"/>
            <a:ext cx="7850267" cy="6329363"/>
          </a:xfrm>
          <a:prstGeom prst="roundRect">
            <a:avLst>
              <a:gd name="adj" fmla="val 797"/>
            </a:avLst>
          </a:prstGeom>
          <a:solidFill>
            <a:srgbClr val="D6F5EE"/>
          </a:solidFill>
          <a:ln/>
        </p:spPr>
      </p:sp>
      <p:sp>
        <p:nvSpPr>
          <p:cNvPr id="5" name="Shape 2"/>
          <p:cNvSpPr/>
          <p:nvPr/>
        </p:nvSpPr>
        <p:spPr>
          <a:xfrm>
            <a:off x="6127313" y="1064181"/>
            <a:ext cx="7862173" cy="6329363"/>
          </a:xfrm>
          <a:prstGeom prst="roundRect">
            <a:avLst>
              <a:gd name="adj" fmla="val 285"/>
            </a:avLst>
          </a:prstGeom>
          <a:solidFill>
            <a:srgbClr val="D6F5EE"/>
          </a:solidFill>
          <a:ln/>
        </p:spPr>
      </p:sp>
      <p:sp>
        <p:nvSpPr>
          <p:cNvPr id="6" name="Text 3"/>
          <p:cNvSpPr/>
          <p:nvPr/>
        </p:nvSpPr>
        <p:spPr>
          <a:xfrm>
            <a:off x="6247448" y="1154192"/>
            <a:ext cx="7621905" cy="6149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333F70"/>
                </a:solidFill>
                <a:highlight>
                  <a:srgbClr val="D6F5E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public class CartDao extends ParentDao {
  public List selectCart(int userId) {
    List cartItems = new ArrayList&lt;&gt;();
    String sql = "SELECT item\_name FROM cart WHERE user\_id = ?";
    try (Connection conn = DriverManager.getConnection(URL, USER, PASSWORD);
         PreparedStatement pstmt = conn.prepareStatement(sql)) {
      pstmt.setInt(1, userId);
      ResultSet rs = pstmt.executeQuery();
      while (rs.next()) {
        cartItems.add(rs.getString("item\_name"));
      }
    } catch (SQLException e) {
      e.printStackTrace();
    }
    return cartItems;
  }
</a:t>
            </a: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6133267" y="7528679"/>
            <a:ext cx="7850267" cy="192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장바구니 DAO 예제 코드를 통해 JDBC 사용법을 설명합니다. SQL 쿼리를 실행하고 결과를 처리합니다.</a:t>
            </a:r>
            <a:endParaRPr lang="en-US" sz="9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779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결론 및 향후 과제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820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1820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배운 점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67248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데이터베이스 설계 및 최적화 경험, JDBC 활용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5173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30906" y="45173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향후 과제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500776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추천 시스템 적용, 사용자 선호도 기반 도서 추천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562582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프로젝트를 통해 데이터베이스 설계 및 JDBC 활용 능력을 향상시켰습니다. 추천 시스템 적용을 고려 중입니다.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494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241" y="2867978"/>
            <a:ext cx="4499015" cy="562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질문 &amp; 답변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787241" y="3790117"/>
            <a:ext cx="6392942" cy="593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1</a:t>
            </a:r>
            <a:endParaRPr lang="en-US" sz="4650" dirty="0"/>
          </a:p>
        </p:txBody>
      </p:sp>
      <p:sp>
        <p:nvSpPr>
          <p:cNvPr id="5" name="Text 2"/>
          <p:cNvSpPr/>
          <p:nvPr/>
        </p:nvSpPr>
        <p:spPr>
          <a:xfrm>
            <a:off x="787241" y="4608671"/>
            <a:ext cx="6392942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u="sng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권태현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7450098" y="3790117"/>
            <a:ext cx="6393061" cy="593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2</a:t>
            </a:r>
            <a:endParaRPr lang="en-US" sz="4650" dirty="0"/>
          </a:p>
        </p:txBody>
      </p:sp>
      <p:sp>
        <p:nvSpPr>
          <p:cNvPr id="7" name="Text 4"/>
          <p:cNvSpPr/>
          <p:nvPr/>
        </p:nvSpPr>
        <p:spPr>
          <a:xfrm>
            <a:off x="7450098" y="4608671"/>
            <a:ext cx="6393061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u="sng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정성욱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87241" y="5526167"/>
            <a:ext cx="6392942" cy="593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3</a:t>
            </a:r>
            <a:endParaRPr lang="en-US" sz="4650" dirty="0"/>
          </a:p>
        </p:txBody>
      </p:sp>
      <p:sp>
        <p:nvSpPr>
          <p:cNvPr id="9" name="Text 6"/>
          <p:cNvSpPr/>
          <p:nvPr/>
        </p:nvSpPr>
        <p:spPr>
          <a:xfrm>
            <a:off x="787241" y="6344722"/>
            <a:ext cx="6392942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u="sng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6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조은영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7450098" y="5526167"/>
            <a:ext cx="6393061" cy="593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4</a:t>
            </a:r>
            <a:endParaRPr lang="en-US" sz="4650" dirty="0"/>
          </a:p>
        </p:txBody>
      </p:sp>
      <p:sp>
        <p:nvSpPr>
          <p:cNvPr id="11" name="Text 8"/>
          <p:cNvSpPr/>
          <p:nvPr/>
        </p:nvSpPr>
        <p:spPr>
          <a:xfrm>
            <a:off x="7450098" y="6344722"/>
            <a:ext cx="6393061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u="sng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7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최드림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787241" y="6834902"/>
            <a:ext cx="13055918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GitHub: </a:t>
            </a:r>
            <a:r>
              <a:rPr lang="en-US" sz="1400" u="sng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8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https://github.com/siatBooks/books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787241" y="7325082"/>
            <a:ext cx="13055918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질문이나 의견 있으시면 언제든지 연락 주세요.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59646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팀 소개 및 프로젝트 개요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팀 구성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권태현: 데이터베이스 설계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정성욱: JDBC 연동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조은영: 데이터베이스 설계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최드림: JDBC 연동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프로젝트 목표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데이터베이스와 JDBC를 활용한 간단한 시스템 구축 및 이해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72582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주요 기술 스택: Java, JDBC, OracleDB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726" y="3474244"/>
            <a:ext cx="4918948" cy="128099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4912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데이터베이스 설계 및 테이블 구조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3248978"/>
            <a:ext cx="3664863" cy="1322189"/>
          </a:xfrm>
          <a:prstGeom prst="roundRect">
            <a:avLst>
              <a:gd name="adj" fmla="val 720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028224" y="34834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User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8224" y="3973830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사용자 정보 관리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467" y="3248978"/>
            <a:ext cx="3664863" cy="1322189"/>
          </a:xfrm>
          <a:prstGeom prst="roundRect">
            <a:avLst>
              <a:gd name="adj" fmla="val 720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919901" y="34834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Book_info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4919901" y="3973830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책 정보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4797981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028224" y="50324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Category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028224" y="552283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책의 카테고리 관리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793790" y="637532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테이블은 사용자, 책, 주문, 장바구니 등 주요 기능을 지원합니다.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280" y="591282"/>
            <a:ext cx="8677513" cy="491726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05846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데이터베이스 구현</a:t>
            </a:r>
            <a:endParaRPr lang="en-US" sz="44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107406"/>
            <a:ext cx="1134070" cy="136088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268022" y="2334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사용자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2268022" y="282463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주문 (1:N)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468291"/>
            <a:ext cx="1134070" cy="136088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268022" y="36951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책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2268022" y="418552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카테고리 (1:N)</a:t>
            </a:r>
            <a:endParaRPr lang="en-US" sz="17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829175"/>
            <a:ext cx="1134070" cy="136088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268022" y="5055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사용자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2268022" y="554640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리뷰 (</a:t>
            </a:r>
            <a:r>
              <a:rPr lang="en-US" sz="1750" dirty="0" smtClean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1:N)</a:t>
            </a:r>
            <a:endParaRPr lang="en-US" sz="1750" dirty="0"/>
          </a:p>
        </p:txBody>
      </p:sp>
      <p:sp>
        <p:nvSpPr>
          <p:cNvPr id="14" name="Text 7"/>
          <p:cNvSpPr/>
          <p:nvPr/>
        </p:nvSpPr>
        <p:spPr>
          <a:xfrm>
            <a:off x="793790" y="644521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주요 테이블 간의 관계를 설명합니다. 사용자, 책, 카테고리, 주문, 장바구니, 리뷰 테이블을 구축했습니다.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65193"/>
            <a:ext cx="7217450" cy="483579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데이터베이스 설계 및 SQL 구현 가이드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본 프레젠테이션은 데이터베이스 설계 및 SQL 코드 구현을 다룹니다. Category 테이블, Book 테이블 구조 및 관계 설정을 설명합니다. Book_info 테이블, Book_type 테이블, 카테고리 ID 외래 키 설정에 대해 알아봅니다.</a:t>
            </a: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62801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  <p:extLst>
      <p:ext uri="{BB962C8B-B14F-4D97-AF65-F5344CB8AC3E}">
        <p14:creationId xmlns:p14="http://schemas.microsoft.com/office/powerpoint/2010/main" val="2631608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733" y="569357"/>
            <a:ext cx="4502348" cy="420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333F7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테이블 관계 설정 및 외래 키 구성</a:t>
            </a:r>
            <a:endParaRPr lang="en-US" sz="2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33" y="1259086"/>
            <a:ext cx="6713220" cy="52482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24733" y="6793230"/>
            <a:ext cx="1682472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333F7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Review 테이블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724733" y="7138035"/>
            <a:ext cx="4174212" cy="215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333F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Review_key는 기본 키.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724733" y="7400449"/>
            <a:ext cx="4174212" cy="215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333F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Book ID, User ID는 외래 키.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5234940" y="6793230"/>
            <a:ext cx="1682472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333F7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테이블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5234940" y="7138035"/>
            <a:ext cx="4174212" cy="215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333F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User_id는 기본 키.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9745147" y="6793230"/>
            <a:ext cx="1682472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333F7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Cart 테이블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9745147" y="7138035"/>
            <a:ext cx="4174212" cy="215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333F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Cart ID는 기본 키.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9745147" y="7400449"/>
            <a:ext cx="4174212" cy="215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333F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ID는 외래 키.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235771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0745" y="1180505"/>
            <a:ext cx="5971689" cy="432458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953929"/>
            <a:ext cx="6828353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333F7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더미 데이터 생성 및 기본 키 설정</a:t>
            </a:r>
            <a:endParaRPr lang="en-US" sz="4000" dirty="0"/>
          </a:p>
        </p:txBody>
      </p:sp>
      <p:sp>
        <p:nvSpPr>
          <p:cNvPr id="5" name="Shape 1"/>
          <p:cNvSpPr/>
          <p:nvPr/>
        </p:nvSpPr>
        <p:spPr>
          <a:xfrm>
            <a:off x="793790" y="1897975"/>
            <a:ext cx="7556421" cy="1191339"/>
          </a:xfrm>
          <a:prstGeom prst="roundRect">
            <a:avLst>
              <a:gd name="adj" fmla="val 719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005483" y="210966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더미 데이터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1005483" y="2550914"/>
            <a:ext cx="71330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테이블에 더미 데이터 생성.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793790" y="3293388"/>
            <a:ext cx="7556421" cy="1191339"/>
          </a:xfrm>
          <a:prstGeom prst="roundRect">
            <a:avLst>
              <a:gd name="adj" fmla="val 719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05483" y="3505081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Category 더미 데이터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1005483" y="3946327"/>
            <a:ext cx="71330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Category 테이블에 더미 데이터 생성.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793790" y="4688800"/>
            <a:ext cx="7556421" cy="1191339"/>
          </a:xfrm>
          <a:prstGeom prst="roundRect">
            <a:avLst>
              <a:gd name="adj" fmla="val 719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005483" y="490049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Order 테이블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1005483" y="5341739"/>
            <a:ext cx="71330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Order ID와 Status는 기본 키로 설정.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793790" y="6084213"/>
            <a:ext cx="7556421" cy="1191339"/>
          </a:xfrm>
          <a:prstGeom prst="roundRect">
            <a:avLst>
              <a:gd name="adj" fmla="val 719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1005483" y="629590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Book 테이블</a:t>
            </a:r>
            <a:endParaRPr lang="en-US" sz="2000" dirty="0"/>
          </a:p>
        </p:txBody>
      </p:sp>
      <p:sp>
        <p:nvSpPr>
          <p:cNvPr id="16" name="Text 12"/>
          <p:cNvSpPr/>
          <p:nvPr/>
        </p:nvSpPr>
        <p:spPr>
          <a:xfrm>
            <a:off x="1005483" y="6737152"/>
            <a:ext cx="71330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Book ID는 기본 키로 설정.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20243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14" y="1107281"/>
            <a:ext cx="6084597" cy="313360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4030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Book_info 더미 데이터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535341" y="2451973"/>
            <a:ext cx="30480" cy="4374475"/>
          </a:xfrm>
          <a:prstGeom prst="roundRect">
            <a:avLst>
              <a:gd name="adj" fmla="val 312558"/>
            </a:avLst>
          </a:prstGeom>
          <a:solidFill>
            <a:srgbClr val="BCDBD4"/>
          </a:solidFill>
          <a:ln/>
        </p:spPr>
      </p:sp>
      <p:sp>
        <p:nvSpPr>
          <p:cNvPr id="6" name="Shape 2"/>
          <p:cNvSpPr/>
          <p:nvPr/>
        </p:nvSpPr>
        <p:spPr>
          <a:xfrm>
            <a:off x="6760012" y="294703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CDBD4"/>
          </a:solidFill>
          <a:ln/>
        </p:spPr>
      </p:sp>
      <p:sp>
        <p:nvSpPr>
          <p:cNvPr id="7" name="Shape 3"/>
          <p:cNvSpPr/>
          <p:nvPr/>
        </p:nvSpPr>
        <p:spPr>
          <a:xfrm>
            <a:off x="6280190" y="27071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365260" y="274962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7669411" y="26787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데이터 준비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669411" y="3169206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Book_info 테이블에 삽입할 더미 데이터 준비.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760012" y="4480798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CDBD4"/>
          </a:solidFill>
          <a:ln/>
        </p:spPr>
      </p:sp>
      <p:sp>
        <p:nvSpPr>
          <p:cNvPr id="12" name="Shape 8"/>
          <p:cNvSpPr/>
          <p:nvPr/>
        </p:nvSpPr>
        <p:spPr>
          <a:xfrm>
            <a:off x="6280190" y="42408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365260" y="428339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0"/>
          <p:cNvSpPr/>
          <p:nvPr/>
        </p:nvSpPr>
        <p:spPr>
          <a:xfrm>
            <a:off x="7669411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데이터 삽입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7669411" y="4702969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 INSERT 문을 사용하여 데이터 삽입.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6760012" y="601456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CDBD4"/>
          </a:solidFill>
          <a:ln/>
        </p:spPr>
      </p:sp>
      <p:sp>
        <p:nvSpPr>
          <p:cNvPr id="17" name="Shape 13"/>
          <p:cNvSpPr/>
          <p:nvPr/>
        </p:nvSpPr>
        <p:spPr>
          <a:xfrm>
            <a:off x="6280190" y="57746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6365260" y="581715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9" name="Text 15"/>
          <p:cNvSpPr/>
          <p:nvPr/>
        </p:nvSpPr>
        <p:spPr>
          <a:xfrm>
            <a:off x="7669411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데이터 확인</a:t>
            </a:r>
            <a:endParaRPr lang="en-US" sz="2200" dirty="0"/>
          </a:p>
        </p:txBody>
      </p:sp>
      <p:sp>
        <p:nvSpPr>
          <p:cNvPr id="20" name="Text 16"/>
          <p:cNvSpPr/>
          <p:nvPr/>
        </p:nvSpPr>
        <p:spPr>
          <a:xfrm>
            <a:off x="7669411" y="6236732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삽입된 데이터의 정확성 검증.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625171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63178"/>
            <a:ext cx="11913467" cy="196572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844171"/>
            <a:ext cx="60898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Item 및 Cart 더미 데이터</a:t>
            </a:r>
            <a:endParaRPr lang="en-US" sz="44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893112"/>
            <a:ext cx="4347567" cy="90725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020604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Item 데이터 생성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1020604" y="6630948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Item 테이블에 더미 데이터 생성.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1357" y="4893112"/>
            <a:ext cx="4347567" cy="90725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368171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Cart 데이터 생성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5368171" y="6630948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Cart 테이블에 더미 데이터 생성.</a:t>
            </a:r>
            <a:endParaRPr lang="en-US" sz="17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8924" y="4893112"/>
            <a:ext cx="4347567" cy="90725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9715738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데이터 연결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9715738" y="6630948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Item과 Cart 테이블 연결 확인.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424106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533</Words>
  <Application>Microsoft Office PowerPoint</Application>
  <PresentationFormat>사용자 지정</PresentationFormat>
  <Paragraphs>127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Inter</vt:lpstr>
      <vt:lpstr>Inter Bold</vt:lpstr>
      <vt:lpstr>Calibri</vt:lpstr>
      <vt:lpstr>Consolas</vt:lpstr>
      <vt:lpstr>맑은 고딕</vt:lpstr>
      <vt:lpstr>Open Sans</vt:lpstr>
      <vt:lpstr>Nanum Gothic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5-훈련용6</cp:lastModifiedBy>
  <cp:revision>5</cp:revision>
  <dcterms:created xsi:type="dcterms:W3CDTF">2025-04-04T04:00:41Z</dcterms:created>
  <dcterms:modified xsi:type="dcterms:W3CDTF">2025-04-04T04:35:45Z</dcterms:modified>
</cp:coreProperties>
</file>